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23"/>
  </p:notesMasterIdLst>
  <p:sldIdLst>
    <p:sldId id="256" r:id="rId4"/>
    <p:sldId id="257" r:id="rId5"/>
    <p:sldId id="258" r:id="rId6"/>
    <p:sldId id="264" r:id="rId7"/>
    <p:sldId id="278" r:id="rId8"/>
    <p:sldId id="267" r:id="rId9"/>
    <p:sldId id="259" r:id="rId10"/>
    <p:sldId id="265" r:id="rId11"/>
    <p:sldId id="266" r:id="rId12"/>
    <p:sldId id="277" r:id="rId13"/>
    <p:sldId id="270" r:id="rId14"/>
    <p:sldId id="273" r:id="rId15"/>
    <p:sldId id="274" r:id="rId16"/>
    <p:sldId id="271" r:id="rId17"/>
    <p:sldId id="275" r:id="rId18"/>
    <p:sldId id="268" r:id="rId19"/>
    <p:sldId id="276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327"/>
  </p:normalViewPr>
  <p:slideViewPr>
    <p:cSldViewPr snapToGrid="0" snapToObjects="1">
      <p:cViewPr>
        <p:scale>
          <a:sx n="72" d="100"/>
          <a:sy n="72" d="100"/>
        </p:scale>
        <p:origin x="176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5441A-9143-48EA-9430-2B8BD128405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2323C-152E-4B75-8A2B-CC2A0099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1826" y="455819"/>
            <a:ext cx="9359661" cy="3296671"/>
          </a:xfrm>
        </p:spPr>
        <p:txBody>
          <a:bodyPr/>
          <a:lstStyle/>
          <a:p>
            <a:r>
              <a:rPr lang="en-US" sz="6000" dirty="0"/>
              <a:t>Urban Air-Quality and Health Impact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4190" y="4461352"/>
            <a:ext cx="7597810" cy="2293131"/>
          </a:xfrm>
        </p:spPr>
        <p:txBody>
          <a:bodyPr/>
          <a:lstStyle/>
          <a:p>
            <a:r>
              <a:rPr lang="en-US" dirty="0"/>
              <a:t>Project 1</a:t>
            </a:r>
          </a:p>
          <a:p>
            <a:r>
              <a:rPr lang="en-US" dirty="0"/>
              <a:t>Team 2 :(Aswin Balaji </a:t>
            </a:r>
            <a:r>
              <a:rPr lang="en-US" dirty="0" err="1"/>
              <a:t>Thippa</a:t>
            </a:r>
            <a:r>
              <a:rPr lang="en-US" dirty="0"/>
              <a:t> Ramesh, Abhilasha Singh, </a:t>
            </a:r>
            <a:r>
              <a:rPr lang="en-US" dirty="0" err="1"/>
              <a:t>Lixing</a:t>
            </a:r>
            <a:r>
              <a:rPr lang="en-US" dirty="0"/>
              <a:t> Pan)</a:t>
            </a:r>
          </a:p>
          <a:p>
            <a:r>
              <a:rPr lang="en-US" dirty="0"/>
              <a:t>IDS 6101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E986F638-8FCC-F1A1-D3D7-B5E03421BCAE}"/>
              </a:ext>
            </a:extLst>
          </p:cNvPr>
          <p:cNvSpPr txBox="1">
            <a:spLocks/>
          </p:cNvSpPr>
          <p:nvPr/>
        </p:nvSpPr>
        <p:spPr>
          <a:xfrm>
            <a:off x="481784" y="228600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1FB6547-0B8E-DDFA-DF77-E48157F5F3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941" y="1438835"/>
            <a:ext cx="2963091" cy="4020671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</a:t>
            </a:r>
          </a:p>
          <a:p>
            <a:pPr algn="l"/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Most of the population has health risk scores around 9.0, with a small subset showing elevated scores near 10.0.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53AF-29A7-91BF-771E-ABECD4A4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27" y="1200056"/>
            <a:ext cx="6844567" cy="44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4" y="228600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033" y="1980245"/>
            <a:ext cx="2769788" cy="370850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B2D3-7EF4-3E33-FADA-1178DCAF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0" y="1825625"/>
            <a:ext cx="3809998" cy="347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B8359-1E30-6B5F-7C26-51C9519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1825625"/>
            <a:ext cx="3997234" cy="370850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1B4C8AC-3451-2AE5-B736-6E6E9447AFBD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R="0" lvl="0">
              <a:spcAft>
                <a:spcPts val="0"/>
              </a:spcAft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1. Investigating the key meteorological factors that significantly influence health risk scores?</a:t>
            </a:r>
          </a:p>
        </p:txBody>
      </p:sp>
    </p:spTree>
    <p:extLst>
      <p:ext uri="{BB962C8B-B14F-4D97-AF65-F5344CB8AC3E}">
        <p14:creationId xmlns:p14="http://schemas.microsoft.com/office/powerpoint/2010/main" val="36242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864" y="1725930"/>
            <a:ext cx="3364005" cy="364791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9A34-5852-C5F5-B9B3-9F26F31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825625"/>
            <a:ext cx="4807131" cy="349953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5B17F97-6EFE-DF60-375A-229636B3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4" y="228600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EF0501F-5572-5F48-DD21-E84A47917CA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2. Analyzing how key meteorological factors vary across different cities.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F837-74A9-C89D-7461-D220E9C8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65" y="1811228"/>
            <a:ext cx="4450840" cy="35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1825625"/>
            <a:ext cx="276978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FC78-3FAA-ACEC-F0EA-1331F2AF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60" y="1328675"/>
            <a:ext cx="4295040" cy="223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32544-1469-2571-5133-F5EF453C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60" y="3712337"/>
            <a:ext cx="4295040" cy="199061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783252-FC3E-B3A5-A5B1-67FEC2D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EBF5BC9-E704-2707-9541-02C30FE6BF4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3. Examine how air quality and health risk scores vary over the month.</a:t>
            </a:r>
          </a:p>
          <a:p>
            <a:pPr marR="0" lvl="0">
              <a:spcAft>
                <a:spcPts val="0"/>
              </a:spcAft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6130FD-D400-F250-5C02-01CEF8168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399" y="1328675"/>
            <a:ext cx="4419601" cy="43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2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008120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794C6-872D-C732-A1FB-0ADCBD56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25" y="1811229"/>
            <a:ext cx="6009513" cy="361925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F24C0A2-D4F4-73E6-C1AA-317D78FE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003AB32-E151-56D5-D582-D250492A588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4. Assess how trends in air quality indicators and health risk scores differ between weekdays and weekends.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8D0CA-AF7A-64B5-23BF-D1FC102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98" y="1680883"/>
            <a:ext cx="4535202" cy="40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1825625"/>
            <a:ext cx="276978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DB3E2BA-3635-A2E1-04AA-E81A018D7AA2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5. Does humidity levels and health risk scores prompt important inquiries into the potential effects of varying humidity on overall health.?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6FCBB-D07E-7489-E02F-140AB5AB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732" y="1676757"/>
            <a:ext cx="4192162" cy="404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E6E05-E5D6-2AC5-0578-0883A0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894" y="1825625"/>
            <a:ext cx="4164106" cy="3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2963091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Correlation heatmap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275A120-DA52-C487-4401-77541168AFAB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84DB3-766C-B154-23AE-D5916E1E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98" y="793376"/>
            <a:ext cx="7162219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into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6BB0BD-D90E-C64C-1A3C-53AAF5BE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687878"/>
            <a:ext cx="8115299" cy="1265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36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6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Handshake">
            <a:extLst>
              <a:ext uri="{FF2B5EF4-FFF2-40B4-BE49-F238E27FC236}">
                <a16:creationId xmlns:a16="http://schemas.microsoft.com/office/drawing/2014/main" id="{D58C4AB9-7268-E1B0-5433-79F04B1A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102" y="1371600"/>
            <a:ext cx="2223727" cy="22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Formulating SMART, research-driven questions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Conducting thorough Exploratory Data Analysis (EDA)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Applying relevant statistical tests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Presenting findings and conclusions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Purpose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R="0" lv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Investigate the key meteorological factors that significantly influence health risk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Analyze how key meteorological factors vary across different cities.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Examine how air quality and health risk scores vary over the month.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Assess how trends in air quality indicators and health risk scores differ between weekdays and weekends.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Does humidity levels and health risk scores prompt important inquiries into the potential effects of varying humidity on overall health.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2523"/>
              </a:solidFill>
              <a:latin typeface="Gin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Smart Questions</a:t>
            </a: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7E52A76-C488-B568-1982-7D371D86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1D6460-B6D5-CAB4-D8F0-C30BDDC708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Understand the Dataset and its Structure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Categorizing Variables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Handling Missing Values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Detecting Outliers- Boxplot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Analysis-Histogram and Bar plots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Bivariate Analysis (Analyzing Two Variables Together)- Scatter plot</a:t>
            </a:r>
          </a:p>
          <a:p>
            <a:pPr marL="457200" indent="-457200" algn="l">
              <a:buAutoNum type="arabicPeriod" startAt="5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Multivariate Analysis (Analyzing More Than Two Variables)- correlation matrix heatmap</a:t>
            </a:r>
          </a:p>
        </p:txBody>
      </p:sp>
    </p:spTree>
    <p:extLst>
      <p:ext uri="{BB962C8B-B14F-4D97-AF65-F5344CB8AC3E}">
        <p14:creationId xmlns:p14="http://schemas.microsoft.com/office/powerpoint/2010/main" val="1004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2F8839D9-4439-6328-409C-2AF472A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405048B-8D08-7B31-39ED-244FEC725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Dataset Loading and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Collection of 27674 observations related to weather and its potential health impacts across major seven U.S. cities.</a:t>
            </a:r>
          </a:p>
          <a:p>
            <a:endParaRPr lang="en-US" i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99A0-6526-5783-447A-ED997824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8" y="1597901"/>
            <a:ext cx="6436628" cy="4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0BE140EF-664D-122B-8126-140CB34D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0BF6BB-133D-2FB5-E292-706EEFE89175}"/>
              </a:ext>
            </a:extLst>
          </p:cNvPr>
          <p:cNvSpPr txBox="1">
            <a:spLocks/>
          </p:cNvSpPr>
          <p:nvPr/>
        </p:nvSpPr>
        <p:spPr>
          <a:xfrm>
            <a:off x="733698" y="1513704"/>
            <a:ext cx="5013959" cy="38305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BEE337-AC39-E163-5832-67DC30B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3781"/>
            <a:ext cx="5829600" cy="4083260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07D695E-615C-5A49-7250-D0601960F8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Appropriate Datatype Conversion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Out of 43 variables, 9 variables are factor, 30 are numeric, and 3 are character.</a:t>
            </a:r>
          </a:p>
        </p:txBody>
      </p:sp>
    </p:spTree>
    <p:extLst>
      <p:ext uri="{BB962C8B-B14F-4D97-AF65-F5344CB8AC3E}">
        <p14:creationId xmlns:p14="http://schemas.microsoft.com/office/powerpoint/2010/main" val="23994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22BD25D-55EE-8AE7-4F59-9329D7450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019898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Unwanted Column</a:t>
            </a:r>
          </a:p>
          <a:p>
            <a:pPr marL="0" indent="0"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Dropping season , snow, snowdepth and month columns as they have single value.</a:t>
            </a:r>
          </a:p>
          <a:p>
            <a:endParaRPr lang="en-US" i="0" dirty="0">
              <a:effectLst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3CCBD8B9-91A7-0930-4A6E-74E62679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pPr algn="l"/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DA0109-88A4-6E13-683E-742520B0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9" y="1597901"/>
            <a:ext cx="4559534" cy="10160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AF787A-A5ED-876E-C233-8D7B237E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97" y="2613953"/>
            <a:ext cx="5778797" cy="28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D66274F-75B4-8F28-B59F-39067CF9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BC394A-33C1-8900-655A-4B1498E050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168140" cy="1603375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Missing values</a:t>
            </a:r>
          </a:p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duplicate rows</a:t>
            </a: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D3A-C151-C573-9900-889D6AB61D9D}"/>
              </a:ext>
            </a:extLst>
          </p:cNvPr>
          <p:cNvSpPr txBox="1"/>
          <p:nvPr/>
        </p:nvSpPr>
        <p:spPr>
          <a:xfrm>
            <a:off x="597580" y="3661410"/>
            <a:ext cx="41681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No missing values and duplicate rows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8512B-6AE0-22EE-1E3B-D97F038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5" y="1586577"/>
            <a:ext cx="7075686" cy="41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023573F-B59A-D419-3FF9-117D6F98C81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2963091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Removing Outliers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After removing the outliers, we are left with 18885 observations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345D9-0446-FA6F-266E-2F87EDF5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358153"/>
            <a:ext cx="5449569" cy="2548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8BA2-853C-6194-74E6-5E053A4D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74" y="4257357"/>
            <a:ext cx="4578585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473</Words>
  <Application>Microsoft Office PowerPoint</Application>
  <PresentationFormat>Widescreen</PresentationFormat>
  <Paragraphs>72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Ginto</vt:lpstr>
      <vt:lpstr>Goudy Old Style</vt:lpstr>
      <vt:lpstr>Office Theme</vt:lpstr>
      <vt:lpstr>2_Office Theme</vt:lpstr>
      <vt:lpstr>1_Office Theme</vt:lpstr>
      <vt:lpstr>Urban Air-Quality and Health Impact Analysis</vt:lpstr>
      <vt:lpstr>Purpose</vt:lpstr>
      <vt:lpstr>Smart Questions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Conclusion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48</cp:revision>
  <dcterms:created xsi:type="dcterms:W3CDTF">2020-03-10T16:22:03Z</dcterms:created>
  <dcterms:modified xsi:type="dcterms:W3CDTF">2024-10-20T23:24:45Z</dcterms:modified>
</cp:coreProperties>
</file>